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3036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06163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386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067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107791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286892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3437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4700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9742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5979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3046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664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58925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3536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5696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99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38D64C-F51B-4768-A3A8-CFB77120C918}" type="datetimeFigureOut">
              <a:rPr lang="ru-RU" smtClean="0"/>
              <a:t>11.05.2020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CD73B29-DE3C-4CF4-90BE-AB420C7228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0583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  <p:sldLayoutId id="2147483760" r:id="rId14"/>
    <p:sldLayoutId id="2147483761" r:id="rId15"/>
    <p:sldLayoutId id="214748376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B0BB3E-CF34-418A-AFAB-2772EDE564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3747" y="2584993"/>
            <a:ext cx="9564503" cy="618751"/>
          </a:xfrm>
        </p:spPr>
        <p:txBody>
          <a:bodyPr>
            <a:noAutofit/>
          </a:bodyPr>
          <a:lstStyle/>
          <a:p>
            <a:pPr algn="ctr"/>
            <a:r>
              <a:rPr lang="kk-KZ" sz="4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40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Колебательное движение и ее элементы»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72197FF-44DA-4B24-A971-164D8CF213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546" y="5199892"/>
            <a:ext cx="11915886" cy="1477999"/>
          </a:xfrm>
        </p:spPr>
        <p:txBody>
          <a:bodyPr>
            <a:noAutofit/>
          </a:bodyPr>
          <a:lstStyle/>
          <a:p>
            <a:pPr algn="r"/>
            <a:r>
              <a:rPr lang="kk-KZ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</a:t>
            </a:r>
            <a:r>
              <a:rPr lang="kk-KZ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kk-KZ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Әсетбек</a:t>
            </a:r>
            <a:r>
              <a:rPr lang="kk-KZ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kk-KZ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Бибол</a:t>
            </a:r>
            <a:r>
              <a:rPr lang="kk-KZ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9В</a:t>
            </a:r>
            <a:endParaRPr lang="ru-RU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kk-KZ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Приняла</a:t>
            </a:r>
            <a:r>
              <a:rPr lang="kk-KZ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kk-KZ" sz="24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Бедебаева</a:t>
            </a:r>
            <a:r>
              <a:rPr lang="kk-KZ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М.Е.</a:t>
            </a:r>
            <a:endParaRPr lang="ru-RU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ru-RU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Шымкент - 2020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724B702-6FD4-4A21-A761-D552E8DF6A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474" y="-4572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ru-RU"/>
          </a:p>
        </p:txBody>
      </p:sp>
      <p:pic>
        <p:nvPicPr>
          <p:cNvPr id="2049" name="Picture 2">
            <a:extLst>
              <a:ext uri="{FF2B5EF4-FFF2-40B4-BE49-F238E27FC236}">
                <a16:creationId xmlns:a16="http://schemas.microsoft.com/office/drawing/2014/main" id="{6F16C3A2-FF72-4078-A447-219A3DB9A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02" y="0"/>
            <a:ext cx="2168526" cy="236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666710BB-6209-4341-B05E-99CC12B120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6813" y="98502"/>
            <a:ext cx="5703549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k-KZ" altLang="ru-RU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Назарбаев </a:t>
            </a:r>
            <a:r>
              <a:rPr kumimoji="0" lang="kk-KZ" altLang="ru-RU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Интеллектуальная</a:t>
            </a:r>
            <a:endParaRPr kumimoji="0" lang="ru-RU" altLang="ru-RU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k-KZ" altLang="ru-RU" sz="32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ш</a:t>
            </a:r>
            <a:r>
              <a:rPr kumimoji="0" lang="kk-KZ" altLang="ru-RU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кола</a:t>
            </a:r>
            <a:r>
              <a:rPr kumimoji="0" lang="kk-KZ" altLang="ru-RU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kk-KZ" altLang="ru-RU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физико-математического</a:t>
            </a:r>
            <a:endParaRPr kumimoji="0" lang="en-US" altLang="ru-RU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k-KZ" altLang="ru-RU" sz="32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</a:t>
            </a:r>
            <a:r>
              <a:rPr kumimoji="0" lang="kk-KZ" altLang="ru-RU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аправления</a:t>
            </a:r>
            <a:r>
              <a:rPr kumimoji="0" lang="kk-KZ" altLang="ru-RU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kumimoji="0" lang="kk-KZ" altLang="ru-RU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города</a:t>
            </a:r>
            <a:r>
              <a:rPr kumimoji="0" lang="kk-KZ" altLang="ru-RU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Шымкент</a:t>
            </a:r>
            <a:endParaRPr kumimoji="0" lang="kk-KZ" altLang="ru-RU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33D4304-D352-4C6C-A29A-CFECFF4D6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7487" y="3203744"/>
            <a:ext cx="4677025" cy="1897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32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12F29D-34DF-4DD8-A829-5F9FF1DA7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120074"/>
            <a:ext cx="11166764" cy="6622472"/>
          </a:xfrm>
        </p:spPr>
        <p:txBody>
          <a:bodyPr anchor="t">
            <a:no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Гипотеза:</a:t>
            </a:r>
            <a:b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Программа «</a:t>
            </a:r>
            <a:r>
              <a:rPr lang="en-US" sz="2000" dirty="0" err="1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Vibrocalculator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» поможет ученикам 9 класса понять тему «Колебания» и решать задачи быстро и безошибочно. Она будет предоставлять им термины с определениями, связанные с темой, чтобы им было легче освоить полученные знания. А также в программе ученики могут проверять свои знания и расчеты, сравнивая с вычислениями программы, или же решать задачи с помощью программы.</a:t>
            </a:r>
            <a:b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Цели проекта:</a:t>
            </a:r>
            <a:b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Предоставить ученикам нужную информацию по теме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Научить различать компоненты колебания и вычислять их по формулам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Научить рисовать график колебания и описывать ее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Предоставить данную программу в удобном для пользователя виде и с приятным дизайном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b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Задачи программы:</a:t>
            </a:r>
            <a:b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Обеспечение определениями и рисунками к терминам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Вычисление компоненты колебания на основе введенных данных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Рисование графика в зависимости от вычисленных данных в С#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Нахождение энергии при процессе перехода энергии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Правильное соединение между формами и настройка выхода из программы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 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Проработка понятного и приятного дизайна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  <a:b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Актуальность идеи:</a:t>
            </a:r>
            <a:b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20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Моя программа и идея очень актуальны в среднеобразовательных школах, так как ученикам приходиться приложить немало усилии чтобы выучить на «хорошо» данную тему. Программа поможет ученикам легче понять тему и в дальнейшем правильно использовать полученные знания.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84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DCA53E6-8040-4AEB-AFB3-D8EA31A03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8036" y="1230033"/>
            <a:ext cx="5135419" cy="4397933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48F6A2-2796-4C79-9C33-0AA53F8DB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5188" y="110838"/>
            <a:ext cx="5221624" cy="574285"/>
          </a:xfrm>
        </p:spPr>
        <p:txBody>
          <a:bodyPr>
            <a:no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Структура приложения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F250593-F107-4D82-AEC1-0C7110000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545" y="685123"/>
            <a:ext cx="6779491" cy="6062039"/>
          </a:xfrm>
        </p:spPr>
        <p:txBody>
          <a:bodyPr>
            <a:noAutofit/>
          </a:bodyPr>
          <a:lstStyle/>
          <a:p>
            <a:r>
              <a:rPr lang="ru-RU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Назначение форм:</a:t>
            </a:r>
            <a:br>
              <a:rPr lang="ru-RU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</a:t>
            </a:r>
            <a:r>
              <a:rPr lang="ru-RU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1: Форма, с которой программа начинает свою работу. В ней осуществляется вывод начального сообщения пользователю, вывод терминов с определениями и рисунков. Закрытие программы может осуществляться через данную форму.</a:t>
            </a:r>
            <a:br>
              <a:rPr lang="ru-RU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</a:t>
            </a:r>
            <a:r>
              <a:rPr lang="ru-RU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2: Форма, открывающаяся при нажатии кнопки «Перейти к вычислениям» на форме1. На этой форме программа работает с введенными данными, делает вычисления и рисует график. Программа может закрываться через данную форму.</a:t>
            </a:r>
            <a:br>
              <a:rPr lang="ru-RU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742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A6E65B-60DC-4196-B369-23699BFE7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F6FB5A1-E274-40EE-B161-5D3FE81A42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bandicam 2020-05-11 10-49-40-540">
            <a:hlinkClick r:id="" action="ppaction://media"/>
            <a:extLst>
              <a:ext uri="{FF2B5EF4-FFF2-40B4-BE49-F238E27FC236}">
                <a16:creationId xmlns:a16="http://schemas.microsoft.com/office/drawing/2014/main" id="{F0935B92-0823-4925-98E6-9981889067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44619"/>
            <a:ext cx="12191999" cy="616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65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1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634C02-40AA-4F29-8D79-D2E33B98F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558" y="0"/>
            <a:ext cx="1714883" cy="641157"/>
          </a:xfrm>
        </p:spPr>
        <p:txBody>
          <a:bodyPr anchor="t">
            <a:no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5408CF8-88DD-46C9-8C5F-C536887C9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2411" y="641157"/>
            <a:ext cx="11788679" cy="5661891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Гипотеза подтвердилась. Приложение, как и планировалось, помогает ученикам освоить полученные знания и опробовать их на практике.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Все цели были достигнуты. Программа работает без ошибок и предоставляет ученикам точные результаты.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ru-RU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программу можно было бы добавить еще больше определении и картинок, сделать график анимационным и добавить возможность выбирать вводимые данные для многофункциональности.</a:t>
            </a:r>
          </a:p>
        </p:txBody>
      </p:sp>
    </p:spTree>
    <p:extLst>
      <p:ext uri="{BB962C8B-B14F-4D97-AF65-F5344CB8AC3E}">
        <p14:creationId xmlns:p14="http://schemas.microsoft.com/office/powerpoint/2010/main" val="1348378336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162</TotalTime>
  <Words>387</Words>
  <Application>Microsoft Office PowerPoint</Application>
  <PresentationFormat>Широкоэкранный</PresentationFormat>
  <Paragraphs>14</Paragraphs>
  <Slides>5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Arial</vt:lpstr>
      <vt:lpstr>Times New Roman</vt:lpstr>
      <vt:lpstr>Trebuchet MS</vt:lpstr>
      <vt:lpstr>Wingdings</vt:lpstr>
      <vt:lpstr>Wingdings 3</vt:lpstr>
      <vt:lpstr>Аспект</vt:lpstr>
      <vt:lpstr>«Колебательное движение и ее элементы»</vt:lpstr>
      <vt:lpstr>Гипотеза:  Программа «Vibrocalculator» поможет ученикам 9 класса понять тему «Колебания» и решать задачи быстро и безошибочно. Она будет предоставлять им термины с определениями, связанные с темой, чтобы им было легче освоить полученные знания. А также в программе ученики могут проверять свои знания и расчеты, сравнивая с вычислениями программы, или же решать задачи с помощью программы. Цели проекта:  Предоставить ученикам нужную информацию по теме; Научить различать компоненты колебания и вычислять их по формулам; Научить рисовать график колебания и описывать ее; Предоставить данную программу в удобном для пользователя виде и с приятным дизайном; Задачи программы:  Обеспечение определениями и рисунками к терминам; Вычисление компоненты колебания на основе введенных данных; Рисование графика в зависимости от вычисленных данных в С#; Нахождение энергии при процессе перехода энергии; Правильное соединение между формами и настройка выхода из программы; Проработка понятного и приятного дизайна; Актуальность идеи:  Моя программа и идея очень актуальны в среднеобразовательных школах, так как ученикам приходиться приложить немало усилии чтобы выучить на «хорошо» данную тему. Программа поможет ученикам легче понять тему и в дальнейшем правильно использовать полученные знания.</vt:lpstr>
      <vt:lpstr>Структура приложения</vt:lpstr>
      <vt:lpstr>Презентация PowerPoint</vt:lpstr>
      <vt:lpstr>Вывод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«Колебательное движение и ее элементы»</dc:title>
  <dc:creator>bruceleekz bruceleekz</dc:creator>
  <cp:lastModifiedBy>bruceleekz bruceleekz</cp:lastModifiedBy>
  <cp:revision>8</cp:revision>
  <dcterms:created xsi:type="dcterms:W3CDTF">2020-05-03T12:08:20Z</dcterms:created>
  <dcterms:modified xsi:type="dcterms:W3CDTF">2020-05-11T05:10:02Z</dcterms:modified>
</cp:coreProperties>
</file>

<file path=docProps/thumbnail.jpeg>
</file>